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d01fc056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d01fc056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cd01fc056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cd01fc056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cd01fc056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cd01fc056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550" y="-144825"/>
            <a:ext cx="8350950" cy="528832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2142600" y="164000"/>
            <a:ext cx="4643100" cy="74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183900" y="0"/>
            <a:ext cx="8520600" cy="9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Холодная война</a:t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1875" y="2831100"/>
            <a:ext cx="2961300" cy="220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0" y="2803800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«Холодная война» - это состояние напряжённой конфронтации в отношениях между капиталистическими и социалистическими странами во главе с США и СССР. Лидерами “Холодной войны” были Иосиф Сталин, У. Черчилль, Гарри Трумэн, Дж. Маршалл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5387100" y="96225"/>
            <a:ext cx="344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Аспекты: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Гонка вооружений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Борьба за влияние в мире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Военные конфликты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Противостояние коммунизма и капитализма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Инвестиции в науку и технологии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520860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6150" y="3281025"/>
            <a:ext cx="2917849" cy="18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00" y="0"/>
            <a:ext cx="8728449" cy="566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1475" y="867375"/>
            <a:ext cx="1436298" cy="120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0394" y="128914"/>
            <a:ext cx="1298280" cy="102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6050" y="2836650"/>
            <a:ext cx="1167427" cy="879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48675" y="136025"/>
            <a:ext cx="835770" cy="100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00100" y="392245"/>
            <a:ext cx="1298275" cy="811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275" y="0"/>
            <a:ext cx="7821724" cy="36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2865675"/>
            <a:ext cx="2847275" cy="227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